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60" r:id="rId4"/>
    <p:sldId id="264" r:id="rId5"/>
    <p:sldId id="263" r:id="rId6"/>
    <p:sldId id="274" r:id="rId7"/>
    <p:sldId id="261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84B82-FD2F-4D49-B65A-C55313356602}" v="18" dt="2021-06-04T20:37:5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E0F7-71AD-BA42-970E-D926B7E6959B}" type="datetimeFigureOut">
              <a:rPr lang="fr-FR" smtClean="0"/>
              <a:t>06/06/2021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4C3D3-4677-6A4A-88DF-155298A6FC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6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9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7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4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2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1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9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4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52178-62B9-A54E-AD3E-96039BD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fr-FR" sz="5400" dirty="0">
                <a:solidFill>
                  <a:schemeClr val="bg1"/>
                </a:solidFill>
              </a:rPr>
              <a:t>Ephésiens ch3.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0196EC-9973-D54D-BB1C-276DD2100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3" descr="Motif d'eau abstrait avec mélange de couleurs orange et rouge avec du bleu">
            <a:extLst>
              <a:ext uri="{FF2B5EF4-FFF2-40B4-BE49-F238E27FC236}">
                <a16:creationId xmlns:a16="http://schemas.microsoft.com/office/drawing/2014/main" id="{3ABD7D80-8935-4BCE-B438-61469A68B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1794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9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A/ Trois les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Force et puissance pour notre être intérieur (v16)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un équipement pour notre cœur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Que le Saint-Esprit habite en nous (v17a)	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Attention à qui habite dans votre cœur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Le Saint Esprit veut prendre toute la place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2202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A/ Trois les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Force et puissance pour notre être intérieur (v16)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un équipement pour notre cœur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Que le Saint-Esprit habite en nous (v17a)	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Attention à qui habite dans votre cœur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Le Saint Esprit veut prendre toute la place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3/ L’amour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9023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A/ Trois les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Force et puissance pour notre être intérieur (v16)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un équipement pour notre cœur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Que le Saint-Esprit habite en nous (v17a)	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Attention à qui habite dans votre cœur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Le Saint Esprit veut prendre toute la place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3/ L’amour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L’amour est une action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4981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playback.mp4" descr="videoplayback.mp4">
            <a:hlinkClick r:id="" action="ppaction://media"/>
            <a:extLst>
              <a:ext uri="{FF2B5EF4-FFF2-40B4-BE49-F238E27FC236}">
                <a16:creationId xmlns:a16="http://schemas.microsoft.com/office/drawing/2014/main" id="{BA6ECBF7-5BD7-6B4C-A910-751FCA6945E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56617"/>
            <a:ext cx="12192000" cy="9143166"/>
          </a:xfr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0A81826E-F1E8-C345-AC42-8B7E36D2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A/ Trois les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Force et puissance pour notre être intérieur (v16)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un équipement pour notre cœur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Que le Saint-Esprit habite en nous (v17a)	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Attention à qui habite dans votre cœur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Le Saint Esprit veut prendre toute la place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3/ L’amour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➔ </a:t>
            </a:r>
            <a:r>
              <a:rPr lang="fr-FR" dirty="0"/>
              <a:t>L’amour est une action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0799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52178-62B9-A54E-AD3E-96039BD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06" y="396791"/>
            <a:ext cx="10670147" cy="848531"/>
          </a:xfrm>
        </p:spPr>
        <p:txBody>
          <a:bodyPr anchor="b">
            <a:no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QUEL EST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LE BUT DE TA VIE ?</a:t>
            </a: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069349A-8D1B-9245-B958-165A66240A61}"/>
              </a:ext>
            </a:extLst>
          </p:cNvPr>
          <p:cNvSpPr txBox="1">
            <a:spLocks/>
          </p:cNvSpPr>
          <p:nvPr/>
        </p:nvSpPr>
        <p:spPr>
          <a:xfrm>
            <a:off x="1006642" y="1217490"/>
            <a:ext cx="10670147" cy="1860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>
                <a:solidFill>
                  <a:schemeClr val="bg1"/>
                </a:solidFill>
              </a:rPr>
              <a:t>Être rempli de la plénitude de Dieu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F7A4F6D-2E3F-0047-8CEE-2877C2CD2760}"/>
              </a:ext>
            </a:extLst>
          </p:cNvPr>
          <p:cNvSpPr txBox="1">
            <a:spLocks/>
          </p:cNvSpPr>
          <p:nvPr/>
        </p:nvSpPr>
        <p:spPr>
          <a:xfrm>
            <a:off x="1006641" y="3652862"/>
            <a:ext cx="10670147" cy="1860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9600" dirty="0">
                <a:solidFill>
                  <a:schemeClr val="bg1"/>
                </a:solidFill>
              </a:rPr>
              <a:t>La </a:t>
            </a:r>
            <a:r>
              <a:rPr lang="fr-FR" sz="9600" dirty="0" err="1">
                <a:solidFill>
                  <a:schemeClr val="bg1"/>
                </a:solidFill>
              </a:rPr>
              <a:t>methode</a:t>
            </a:r>
            <a:endParaRPr lang="fr-FR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B/ La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Vivre une proximité forte à Christ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Prier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Méditer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2039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B/ La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Vivre une proximité forte à Christ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Prier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Méditer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L’église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1555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B/ La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722853"/>
            <a:ext cx="8905307" cy="491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1/ Vivre une proximité forte à Christ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Prier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Méditer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L’église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➔ </a:t>
            </a:r>
            <a:r>
              <a:rPr lang="fr-FR" dirty="0"/>
              <a:t>L’enjeu ? la gloire de Dieu dans l’église.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9000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52178-62B9-A54E-AD3E-96039BD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551" y="1102126"/>
            <a:ext cx="11045596" cy="2858256"/>
          </a:xfrm>
        </p:spPr>
        <p:txBody>
          <a:bodyPr anchor="t">
            <a:normAutofit fontScale="90000"/>
          </a:bodyPr>
          <a:lstStyle/>
          <a:p>
            <a: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Ephésiens : </a:t>
            </a:r>
            <a:b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Synthèse de la théologie de Paul</a:t>
            </a:r>
            <a:b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1/ théorique : ch. 1/2</a:t>
            </a:r>
            <a:b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2/ Pratique : ch. 4/5/6</a:t>
            </a:r>
            <a:br>
              <a:rPr lang="fr-F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r-FR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3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52178-62B9-A54E-AD3E-96039BD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31088"/>
            <a:ext cx="10670147" cy="2511019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FR" sz="8800" dirty="0">
                <a:solidFill>
                  <a:schemeClr val="bg1"/>
                </a:solidFill>
              </a:rPr>
              <a:t>QUEL EST </a:t>
            </a:r>
            <a:br>
              <a:rPr lang="fr-FR" sz="8800" dirty="0">
                <a:solidFill>
                  <a:schemeClr val="bg1"/>
                </a:solidFill>
              </a:rPr>
            </a:br>
            <a:r>
              <a:rPr lang="fr-FR" sz="8800" dirty="0">
                <a:solidFill>
                  <a:schemeClr val="bg1"/>
                </a:solidFill>
              </a:rPr>
              <a:t>LE BUT DE TA VIE ?</a:t>
            </a: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0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59138D-CA8A-D74B-8E67-C8EF4EF7A572}"/>
              </a:ext>
            </a:extLst>
          </p:cNvPr>
          <p:cNvSpPr/>
          <p:nvPr/>
        </p:nvSpPr>
        <p:spPr>
          <a:xfrm>
            <a:off x="838200" y="4565822"/>
            <a:ext cx="9139881" cy="432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A49B3A-E16D-6A4C-9923-6635415E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168"/>
            <a:ext cx="10515600" cy="969405"/>
          </a:xfrm>
        </p:spPr>
        <p:txBody>
          <a:bodyPr/>
          <a:lstStyle/>
          <a:p>
            <a:r>
              <a:rPr lang="fr-FR" dirty="0"/>
              <a:t>Ephésiens 3.17-24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840F2-472A-8D41-BBF7-4922256C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5189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14</a:t>
            </a:r>
            <a:r>
              <a:rPr lang="fr-FR" sz="2600" dirty="0"/>
              <a:t> C’est pourquoi je fléchis les genoux devant le Père, </a:t>
            </a:r>
            <a:br>
              <a:rPr lang="fr-FR" sz="2600" dirty="0"/>
            </a:b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15</a:t>
            </a:r>
            <a:r>
              <a:rPr lang="fr-FR" sz="2600" dirty="0"/>
              <a:t> de qui toute famille dans les cieux et sur la terre tient son nom, </a:t>
            </a: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16 </a:t>
            </a:r>
            <a:r>
              <a:rPr lang="fr-FR" sz="2600" dirty="0"/>
              <a:t>afin qu’il vous donne, selon la richesse de sa gloire, d’être rendus forts et puissants par son Esprit, au profit de l’homme intérieur ;</a:t>
            </a:r>
            <a:br>
              <a:rPr lang="fr-FR" sz="2600" dirty="0"/>
            </a:b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17 </a:t>
            </a:r>
            <a:r>
              <a:rPr lang="fr-FR" sz="2600" dirty="0"/>
              <a:t>que le Christ habite dans votre cœur par la foi et que vous soyez enracinés et fondés dans l’amour, </a:t>
            </a: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18</a:t>
            </a:r>
            <a:r>
              <a:rPr lang="fr-FR" sz="2600" dirty="0"/>
              <a:t> pour être capables de comprendre, avec tous les saints, quelle est la largeur, la longueur, la profondeur et la hauteur, </a:t>
            </a: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19 </a:t>
            </a:r>
            <a:r>
              <a:rPr lang="fr-FR" sz="2600" dirty="0"/>
              <a:t>et de connaître l’amour du Christ qui surpasse la connaissance, de sorte que vous soyez remplis jusqu’à toute la plénitude de Dieu. </a:t>
            </a: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fr-FR" sz="2600" dirty="0"/>
              <a:t> A celui qui peut, par la puissance qui est à l’œuvre en nous, faire infiniment au-delà de tout ce que nous demandons ou pensons, </a:t>
            </a:r>
            <a:r>
              <a:rPr lang="fr-FR" sz="2600" dirty="0">
                <a:solidFill>
                  <a:schemeClr val="bg1">
                    <a:lumMod val="75000"/>
                  </a:schemeClr>
                </a:solidFill>
              </a:rPr>
              <a:t>21 </a:t>
            </a:r>
            <a:r>
              <a:rPr lang="fr-FR" sz="2600" dirty="0"/>
              <a:t>à lui la gloire dans l’Eglise et en Jésus-Christ, dans toutes les générations, à tout jamais. </a:t>
            </a:r>
            <a:r>
              <a:rPr lang="fr-FR" sz="2600" i="1" dirty="0"/>
              <a:t>Amen !</a:t>
            </a:r>
            <a:endParaRPr lang="fr-FR" sz="2600" dirty="0"/>
          </a:p>
          <a:p>
            <a:pPr marL="0" indent="0">
              <a:lnSpc>
                <a:spcPct val="100000"/>
              </a:lnSpc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18326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52178-62B9-A54E-AD3E-96039BD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43" y="404984"/>
            <a:ext cx="10670147" cy="1664448"/>
          </a:xfrm>
        </p:spPr>
        <p:txBody>
          <a:bodyPr anchor="b">
            <a:normAutofit/>
          </a:bodyPr>
          <a:lstStyle/>
          <a:p>
            <a:pPr algn="r"/>
            <a:r>
              <a:rPr lang="fr-FR" sz="4800" dirty="0">
                <a:solidFill>
                  <a:schemeClr val="bg1"/>
                </a:solidFill>
              </a:rPr>
              <a:t>QUEL EST 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LE BUT DE TA VIE ?</a:t>
            </a: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069349A-8D1B-9245-B958-165A66240A61}"/>
              </a:ext>
            </a:extLst>
          </p:cNvPr>
          <p:cNvSpPr txBox="1">
            <a:spLocks/>
          </p:cNvSpPr>
          <p:nvPr/>
        </p:nvSpPr>
        <p:spPr>
          <a:xfrm>
            <a:off x="1006643" y="2916377"/>
            <a:ext cx="10670147" cy="2511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8800" dirty="0">
                <a:solidFill>
                  <a:schemeClr val="bg1"/>
                </a:solidFill>
              </a:rPr>
              <a:t>Être rempli de la plénitude de Dieu</a:t>
            </a:r>
          </a:p>
        </p:txBody>
      </p:sp>
    </p:spTree>
    <p:extLst>
      <p:ext uri="{BB962C8B-B14F-4D97-AF65-F5344CB8AC3E}">
        <p14:creationId xmlns:p14="http://schemas.microsoft.com/office/powerpoint/2010/main" val="18418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52178-62B9-A54E-AD3E-96039BD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06" y="396791"/>
            <a:ext cx="10670147" cy="848531"/>
          </a:xfrm>
        </p:spPr>
        <p:txBody>
          <a:bodyPr anchor="b">
            <a:no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QUEL EST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LE BUT DE TA VIE ?</a:t>
            </a: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069349A-8D1B-9245-B958-165A66240A61}"/>
              </a:ext>
            </a:extLst>
          </p:cNvPr>
          <p:cNvSpPr txBox="1">
            <a:spLocks/>
          </p:cNvSpPr>
          <p:nvPr/>
        </p:nvSpPr>
        <p:spPr>
          <a:xfrm>
            <a:off x="1006642" y="1217490"/>
            <a:ext cx="10670147" cy="1860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>
                <a:solidFill>
                  <a:schemeClr val="bg1"/>
                </a:solidFill>
              </a:rPr>
              <a:t>Être rempli de la plénitude de Dieu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F7A4F6D-2E3F-0047-8CEE-2877C2CD2760}"/>
              </a:ext>
            </a:extLst>
          </p:cNvPr>
          <p:cNvSpPr txBox="1">
            <a:spLocks/>
          </p:cNvSpPr>
          <p:nvPr/>
        </p:nvSpPr>
        <p:spPr>
          <a:xfrm>
            <a:off x="1006641" y="3652862"/>
            <a:ext cx="10670147" cy="1860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9600" dirty="0">
                <a:solidFill>
                  <a:schemeClr val="bg1"/>
                </a:solidFill>
              </a:rPr>
              <a:t>Les clés</a:t>
            </a:r>
          </a:p>
        </p:txBody>
      </p:sp>
    </p:spTree>
    <p:extLst>
      <p:ext uri="{BB962C8B-B14F-4D97-AF65-F5344CB8AC3E}">
        <p14:creationId xmlns:p14="http://schemas.microsoft.com/office/powerpoint/2010/main" val="161706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A/ Trois les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690687"/>
            <a:ext cx="9165681" cy="472222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1/ Force et puissance pour notre être intérieur. (v16)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 ➔ </a:t>
            </a:r>
            <a:r>
              <a:rPr lang="fr-FR" dirty="0"/>
              <a:t>un équipement pour notre cœur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162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02B9-3F2B-254C-937C-F7CFE860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A/ Trois les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87177-AAE1-E345-AFB7-EC12682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346" y="1690687"/>
            <a:ext cx="9233920" cy="472222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1/ Force et puissance pour notre être intérieur. (v16)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accent5"/>
                </a:solidFill>
              </a:rPr>
              <a:t> ➔ </a:t>
            </a:r>
            <a:r>
              <a:rPr lang="fr-FR" dirty="0"/>
              <a:t>un équipement pour notre cœur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Que le Saint-Esprit habite en nous. (v17a)	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	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9781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B0118-43D1-A94A-8CB0-760E4AC8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5370C-9186-0842-B83B-A04D8F3F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43F083-C89C-3F46-A96C-F3A1A474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17395" cy="83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6049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670</Words>
  <Application>Microsoft Macintosh PowerPoint</Application>
  <PresentationFormat>Grand écran</PresentationFormat>
  <Paragraphs>113</Paragraphs>
  <Slides>18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Nova</vt:lpstr>
      <vt:lpstr>GradientVTI</vt:lpstr>
      <vt:lpstr>Ephésiens ch3.</vt:lpstr>
      <vt:lpstr>Ephésiens :  Synthèse de la théologie de Paul   1/ théorique : ch. 1/2 2/ Pratique : ch. 4/5/6 </vt:lpstr>
      <vt:lpstr>QUEL EST  LE BUT DE TA VIE ?</vt:lpstr>
      <vt:lpstr>Ephésiens 3.17-24</vt:lpstr>
      <vt:lpstr>QUEL EST  LE BUT DE TA VIE ?</vt:lpstr>
      <vt:lpstr>QUEL EST  LE BUT DE TA VIE ?</vt:lpstr>
      <vt:lpstr>A/ Trois les clés</vt:lpstr>
      <vt:lpstr>A/ Trois les clés</vt:lpstr>
      <vt:lpstr>Présentation PowerPoint</vt:lpstr>
      <vt:lpstr>A/ Trois les clés</vt:lpstr>
      <vt:lpstr>A/ Trois les clés</vt:lpstr>
      <vt:lpstr>A/ Trois les clés</vt:lpstr>
      <vt:lpstr>Présentation PowerPoint</vt:lpstr>
      <vt:lpstr>A/ Trois les clés</vt:lpstr>
      <vt:lpstr>QUEL EST  LE BUT DE TA VIE ?</vt:lpstr>
      <vt:lpstr>B/ La Méthode</vt:lpstr>
      <vt:lpstr>B/ La Méthode</vt:lpstr>
      <vt:lpstr>B/ La Méthode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Ephésiens ch3.</dc:title>
  <dc:creator>Thomas HARDY</dc:creator>
  <cp:lastModifiedBy>Thomas HARDY</cp:lastModifiedBy>
  <cp:revision>5</cp:revision>
  <dcterms:created xsi:type="dcterms:W3CDTF">2021-06-04T16:35:23Z</dcterms:created>
  <dcterms:modified xsi:type="dcterms:W3CDTF">2021-06-06T07:58:41Z</dcterms:modified>
</cp:coreProperties>
</file>